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6/13/2017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03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9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5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6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30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66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9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6/13/2017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50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2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89210" y="2077376"/>
            <a:ext cx="7584598" cy="2361471"/>
          </a:xfrm>
        </p:spPr>
        <p:txBody>
          <a:bodyPr/>
          <a:lstStyle/>
          <a:p>
            <a:pPr algn="ctr"/>
            <a:r>
              <a:rPr lang="uk-UA" sz="3600" dirty="0" smtClean="0">
                <a:solidFill>
                  <a:schemeClr val="tx1"/>
                </a:solidFill>
              </a:rPr>
              <a:t>Курсова робота</a:t>
            </a:r>
            <a:br>
              <a:rPr lang="uk-UA" sz="3600" dirty="0" smtClean="0">
                <a:solidFill>
                  <a:schemeClr val="tx1"/>
                </a:solidFill>
              </a:rPr>
            </a:br>
            <a:r>
              <a:rPr lang="uk-UA" sz="3600" dirty="0" smtClean="0">
                <a:solidFill>
                  <a:schemeClr val="tx1"/>
                </a:solidFill>
              </a:rPr>
              <a:t>-------------------------------</a:t>
            </a:r>
            <a:br>
              <a:rPr lang="uk-UA" sz="3600" dirty="0" smtClean="0">
                <a:solidFill>
                  <a:schemeClr val="tx1"/>
                </a:solidFill>
              </a:rPr>
            </a:br>
            <a:r>
              <a:rPr lang="uk-UA" sz="3600" dirty="0" smtClean="0">
                <a:solidFill>
                  <a:schemeClr val="tx1"/>
                </a:solidFill>
              </a:rPr>
              <a:t>Створення моделі акваріуму</a:t>
            </a:r>
            <a:br>
              <a:rPr lang="uk-UA" sz="3600" dirty="0" smtClean="0">
                <a:solidFill>
                  <a:schemeClr val="tx1"/>
                </a:solidFill>
              </a:rPr>
            </a:br>
            <a:r>
              <a:rPr lang="uk-UA" sz="3600" dirty="0" smtClean="0">
                <a:solidFill>
                  <a:schemeClr val="tx1"/>
                </a:solidFill>
              </a:rPr>
              <a:t>засобами мови С++</a:t>
            </a:r>
            <a:br>
              <a:rPr lang="uk-UA" sz="3600" dirty="0" smtClean="0">
                <a:solidFill>
                  <a:schemeClr val="tx1"/>
                </a:solidFill>
              </a:rPr>
            </a:br>
            <a:r>
              <a:rPr lang="uk-UA" sz="3600" dirty="0" smtClean="0">
                <a:solidFill>
                  <a:schemeClr val="tx1"/>
                </a:solidFill>
              </a:rPr>
              <a:t>----------------------------------------------------------</a:t>
            </a:r>
            <a:r>
              <a:rPr lang="uk-UA" sz="3200" dirty="0" smtClean="0">
                <a:solidFill>
                  <a:schemeClr val="tx1"/>
                </a:solidFill>
              </a:rPr>
              <a:t/>
            </a:r>
            <a:br>
              <a:rPr lang="uk-UA" sz="3200" dirty="0" smtClean="0">
                <a:solidFill>
                  <a:schemeClr val="tx1"/>
                </a:solidFill>
              </a:rPr>
            </a:br>
            <a:endParaRPr lang="uk-UA" sz="32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23810" y="223144"/>
            <a:ext cx="8915399" cy="1401470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uk-UA" sz="2000" dirty="0" smtClean="0">
                <a:solidFill>
                  <a:schemeClr val="tx1"/>
                </a:solidFill>
              </a:rPr>
              <a:t>Міністерство освіти і науки України 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uk-UA" sz="2000" dirty="0" err="1" smtClean="0">
                <a:solidFill>
                  <a:schemeClr val="tx1"/>
                </a:solidFill>
              </a:rPr>
              <a:t>Черівецький</a:t>
            </a:r>
            <a:r>
              <a:rPr lang="uk-UA" sz="2000" dirty="0" smtClean="0">
                <a:solidFill>
                  <a:schemeClr val="tx1"/>
                </a:solidFill>
              </a:rPr>
              <a:t> національний університет 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uk-UA" sz="2000" dirty="0" smtClean="0">
                <a:solidFill>
                  <a:schemeClr val="tx1"/>
                </a:solidFill>
              </a:rPr>
              <a:t>імені Юрія </a:t>
            </a:r>
            <a:r>
              <a:rPr lang="uk-UA" sz="2000" dirty="0" err="1" smtClean="0">
                <a:solidFill>
                  <a:schemeClr val="tx1"/>
                </a:solidFill>
              </a:rPr>
              <a:t>Федьковича</a:t>
            </a:r>
            <a:endParaRPr lang="uk-UA" sz="2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38508" y="4687409"/>
            <a:ext cx="7235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Науковий керівник:                                                             Миронів І.В.</a:t>
            </a:r>
          </a:p>
          <a:p>
            <a:endParaRPr lang="uk-UA" dirty="0" smtClean="0"/>
          </a:p>
          <a:p>
            <a:r>
              <a:rPr lang="uk-UA" dirty="0" smtClean="0"/>
              <a:t>Виконав:                                                                                </a:t>
            </a:r>
            <a:r>
              <a:rPr lang="uk-UA" dirty="0" err="1" smtClean="0"/>
              <a:t>Мовченюк</a:t>
            </a:r>
            <a:r>
              <a:rPr lang="uk-UA" dirty="0" smtClean="0"/>
              <a:t> Р.В. </a:t>
            </a:r>
          </a:p>
          <a:p>
            <a:r>
              <a:rPr lang="uk-UA" dirty="0" smtClean="0"/>
              <a:t>Студент 143 групи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677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- було розроблено акваріум засобами мови С++, використовуючи об’єктно орієнтовані можливості мови С++;</a:t>
            </a:r>
          </a:p>
          <a:p>
            <a:r>
              <a:rPr lang="uk-UA" dirty="0" smtClean="0"/>
              <a:t>- освоєно навички роботи з середовищем </a:t>
            </a:r>
            <a:r>
              <a:rPr lang="en-US" dirty="0" err="1" smtClean="0"/>
              <a:t>Qt</a:t>
            </a:r>
            <a:r>
              <a:rPr lang="en-US" dirty="0" smtClean="0"/>
              <a:t>;</a:t>
            </a:r>
          </a:p>
          <a:p>
            <a:r>
              <a:rPr lang="uk-UA" dirty="0" smtClean="0"/>
              <a:t>- закріплено знання з </a:t>
            </a:r>
            <a:r>
              <a:rPr lang="uk-UA" smtClean="0"/>
              <a:t>курсу ООП.</a:t>
            </a:r>
            <a:endParaRPr lang="uk-UA" dirty="0" smtClean="0"/>
          </a:p>
          <a:p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3975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Мета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Створити модель акваріуму, використовуючи об’єктно-орієнтовані можливості мови програмування С++</a:t>
            </a:r>
            <a:endParaRPr lang="uk-UA" dirty="0"/>
          </a:p>
        </p:txBody>
      </p:sp>
      <p:pic>
        <p:nvPicPr>
          <p:cNvPr id="1028" name="Picture 4" descr="Картинки по запросу с+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717" y="2535461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97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Функціональні</a:t>
            </a:r>
            <a:r>
              <a:rPr lang="ru-RU" dirty="0" smtClean="0"/>
              <a:t> </a:t>
            </a:r>
            <a:r>
              <a:rPr lang="ru-RU" dirty="0" err="1" smtClean="0"/>
              <a:t>Вимоги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Aft>
                <a:spcPts val="1300"/>
              </a:spcAft>
              <a:buFont typeface="Arial" panose="020B0604020202020204" pitchFamily="34" charset="0"/>
              <a:buChar char="•"/>
            </a:pPr>
            <a:r>
              <a:rPr lang="uk-UA" dirty="0" smtClean="0"/>
              <a:t>Завантаження акваріуму при запуску програми.</a:t>
            </a:r>
          </a:p>
          <a:p>
            <a:pPr lvl="1">
              <a:spcAft>
                <a:spcPts val="1300"/>
              </a:spcAft>
              <a:buFont typeface="Arial" panose="020B0604020202020204" pitchFamily="34" charset="0"/>
              <a:buChar char="•"/>
            </a:pPr>
            <a:r>
              <a:rPr lang="uk-UA" dirty="0" smtClean="0"/>
              <a:t>Додавання риб двох типів в акваріум.</a:t>
            </a:r>
          </a:p>
          <a:p>
            <a:pPr lvl="1">
              <a:spcAft>
                <a:spcPts val="1300"/>
              </a:spcAft>
              <a:buFont typeface="Arial" panose="020B0604020202020204" pitchFamily="34" charset="0"/>
              <a:buChar char="•"/>
            </a:pPr>
            <a:r>
              <a:rPr lang="uk-UA" dirty="0" smtClean="0"/>
              <a:t>Опис руху та поведінки кожного типу риб.</a:t>
            </a:r>
          </a:p>
          <a:p>
            <a:pPr lvl="1">
              <a:spcAft>
                <a:spcPts val="1300"/>
              </a:spcAft>
              <a:buFont typeface="Arial" panose="020B0604020202020204" pitchFamily="34" charset="0"/>
              <a:buChar char="•"/>
            </a:pPr>
            <a:r>
              <a:rPr lang="uk-UA" dirty="0" smtClean="0"/>
              <a:t>Очищення акваріуму.</a:t>
            </a:r>
          </a:p>
          <a:p>
            <a:pPr marL="4572" lvl="1" indent="0">
              <a:buNone/>
            </a:pP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203661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Структура програми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829" y="2157731"/>
            <a:ext cx="4813563" cy="3767137"/>
          </a:xfrm>
        </p:spPr>
      </p:pic>
    </p:spTree>
    <p:extLst>
      <p:ext uri="{BB962C8B-B14F-4D97-AF65-F5344CB8AC3E}">
        <p14:creationId xmlns:p14="http://schemas.microsoft.com/office/powerpoint/2010/main" val="169388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Моделювання поведінки</a:t>
            </a:r>
            <a:endParaRPr lang="uk-UA" dirty="0"/>
          </a:p>
        </p:txBody>
      </p:sp>
      <p:sp>
        <p:nvSpPr>
          <p:cNvPr id="4" name="Равнобедренный треугольник 3"/>
          <p:cNvSpPr/>
          <p:nvPr/>
        </p:nvSpPr>
        <p:spPr>
          <a:xfrm rot="5400000">
            <a:off x="2033751" y="3039259"/>
            <a:ext cx="725215" cy="1371600"/>
          </a:xfrm>
          <a:prstGeom prst="triangle">
            <a:avLst>
              <a:gd name="adj" fmla="val 50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2290439" y="2535889"/>
            <a:ext cx="0" cy="237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843379" y="3725059"/>
            <a:ext cx="3151572" cy="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082159" y="2716567"/>
            <a:ext cx="841771" cy="186431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Дуга 18"/>
          <p:cNvSpPr/>
          <p:nvPr/>
        </p:nvSpPr>
        <p:spPr>
          <a:xfrm>
            <a:off x="3122560" y="3435476"/>
            <a:ext cx="614235" cy="532321"/>
          </a:xfrm>
          <a:prstGeom prst="arc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Равнобедренный треугольник 20"/>
          <p:cNvSpPr/>
          <p:nvPr/>
        </p:nvSpPr>
        <p:spPr>
          <a:xfrm rot="7355522">
            <a:off x="1921505" y="3047260"/>
            <a:ext cx="725215" cy="1371600"/>
          </a:xfrm>
          <a:prstGeom prst="triangle">
            <a:avLst>
              <a:gd name="adj" fmla="val 50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Равнобедренный треугольник 22"/>
          <p:cNvSpPr/>
          <p:nvPr/>
        </p:nvSpPr>
        <p:spPr>
          <a:xfrm rot="5400000">
            <a:off x="5953241" y="3015836"/>
            <a:ext cx="725215" cy="1371600"/>
          </a:xfrm>
          <a:prstGeom prst="triangle">
            <a:avLst>
              <a:gd name="adj" fmla="val 50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Равнобедренный треугольник 24"/>
          <p:cNvSpPr/>
          <p:nvPr/>
        </p:nvSpPr>
        <p:spPr>
          <a:xfrm rot="17489151">
            <a:off x="7574470" y="2255595"/>
            <a:ext cx="725215" cy="1371600"/>
          </a:xfrm>
          <a:prstGeom prst="triangle">
            <a:avLst>
              <a:gd name="adj" fmla="val 50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4909351" y="3701636"/>
            <a:ext cx="4243527" cy="23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6315848" y="2535889"/>
            <a:ext cx="0" cy="2675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 flipH="1">
            <a:off x="8063624" y="29413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6" name="Прямая соединительная линия 35"/>
          <p:cNvCxnSpPr>
            <a:stCxn id="34" idx="0"/>
          </p:cNvCxnSpPr>
          <p:nvPr/>
        </p:nvCxnSpPr>
        <p:spPr>
          <a:xfrm flipH="1">
            <a:off x="6315848" y="2941395"/>
            <a:ext cx="177063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Равнобедренный треугольник 36"/>
          <p:cNvSpPr/>
          <p:nvPr/>
        </p:nvSpPr>
        <p:spPr>
          <a:xfrm rot="6499859">
            <a:off x="5948153" y="3047261"/>
            <a:ext cx="725215" cy="1371600"/>
          </a:xfrm>
          <a:prstGeom prst="triangle">
            <a:avLst>
              <a:gd name="adj" fmla="val 50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Равнобедренный треугольник 37"/>
          <p:cNvSpPr/>
          <p:nvPr/>
        </p:nvSpPr>
        <p:spPr>
          <a:xfrm rot="16200000">
            <a:off x="3364824" y="2612056"/>
            <a:ext cx="1746649" cy="2226004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814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9" grpId="0" animBg="1"/>
      <p:bldP spid="21" grpId="0" animBg="1"/>
      <p:bldP spid="23" grpId="0" animBg="1"/>
      <p:bldP spid="23" grpId="1" animBg="1"/>
      <p:bldP spid="25" grpId="0" animBg="1"/>
      <p:bldP spid="37" grpId="0" animBg="1"/>
      <p:bldP spid="38" grpId="0" animBg="1"/>
      <p:bldP spid="3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Поведінка хижої риби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1593032" y="2984078"/>
            <a:ext cx="725215" cy="1371600"/>
          </a:xfrm>
          <a:prstGeom prst="triangle">
            <a:avLst>
              <a:gd name="adj" fmla="val 507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Равнобедренный треугольник 5"/>
          <p:cNvSpPr/>
          <p:nvPr/>
        </p:nvSpPr>
        <p:spPr>
          <a:xfrm rot="15646895">
            <a:off x="4157131" y="2334986"/>
            <a:ext cx="725215" cy="1371600"/>
          </a:xfrm>
          <a:prstGeom prst="triangle">
            <a:avLst>
              <a:gd name="adj" fmla="val 5074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772357" y="3669878"/>
            <a:ext cx="4456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1819922" y="2876365"/>
            <a:ext cx="0" cy="184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V="1">
            <a:off x="1819922" y="3020786"/>
            <a:ext cx="2929631" cy="649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Дуга 16"/>
          <p:cNvSpPr/>
          <p:nvPr/>
        </p:nvSpPr>
        <p:spPr>
          <a:xfrm>
            <a:off x="2911876" y="3409025"/>
            <a:ext cx="227046" cy="48827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Равнобедренный треугольник 18"/>
          <p:cNvSpPr/>
          <p:nvPr/>
        </p:nvSpPr>
        <p:spPr>
          <a:xfrm rot="4569251">
            <a:off x="1612464" y="2973042"/>
            <a:ext cx="725215" cy="1371600"/>
          </a:xfrm>
          <a:prstGeom prst="triangle">
            <a:avLst>
              <a:gd name="adj" fmla="val 507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524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1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Поведінка мирної риби</a:t>
            </a:r>
            <a:endParaRPr lang="uk-UA" dirty="0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1593032" y="2984078"/>
            <a:ext cx="725215" cy="1371600"/>
          </a:xfrm>
          <a:prstGeom prst="triangle">
            <a:avLst>
              <a:gd name="adj" fmla="val 5074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1819923" y="2473746"/>
            <a:ext cx="0" cy="237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V="1">
            <a:off x="372863" y="3662916"/>
            <a:ext cx="3151572" cy="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Равнобедренный треугольник 7"/>
          <p:cNvSpPr/>
          <p:nvPr/>
        </p:nvSpPr>
        <p:spPr>
          <a:xfrm rot="15058523">
            <a:off x="4036068" y="2105280"/>
            <a:ext cx="725215" cy="1371600"/>
          </a:xfrm>
          <a:prstGeom prst="triangle">
            <a:avLst>
              <a:gd name="adj" fmla="val 507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V="1">
            <a:off x="1819923" y="2725445"/>
            <a:ext cx="2769832" cy="944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Дуга 10"/>
          <p:cNvSpPr/>
          <p:nvPr/>
        </p:nvSpPr>
        <p:spPr>
          <a:xfrm rot="521197">
            <a:off x="2751450" y="3248071"/>
            <a:ext cx="390673" cy="70197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Равнобедренный треугольник 11"/>
          <p:cNvSpPr/>
          <p:nvPr/>
        </p:nvSpPr>
        <p:spPr>
          <a:xfrm rot="15000966">
            <a:off x="1593032" y="2984079"/>
            <a:ext cx="725215" cy="1371600"/>
          </a:xfrm>
          <a:prstGeom prst="triangle">
            <a:avLst>
              <a:gd name="adj" fmla="val 5074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669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4" y="348612"/>
            <a:ext cx="10772775" cy="1658198"/>
          </a:xfrm>
        </p:spPr>
        <p:txBody>
          <a:bodyPr/>
          <a:lstStyle/>
          <a:p>
            <a:r>
              <a:rPr lang="uk-UA" dirty="0" smtClean="0"/>
              <a:t>Інтерфейс програми</a:t>
            </a: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4" y="1777824"/>
            <a:ext cx="8841883" cy="48320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97" y="1777823"/>
            <a:ext cx="8823410" cy="48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399" y="142042"/>
            <a:ext cx="10443269" cy="5707479"/>
          </a:xfrm>
        </p:spPr>
      </p:pic>
    </p:spTree>
    <p:extLst>
      <p:ext uri="{BB962C8B-B14F-4D97-AF65-F5344CB8AC3E}">
        <p14:creationId xmlns:p14="http://schemas.microsoft.com/office/powerpoint/2010/main" val="7531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130</TotalTime>
  <Words>108</Words>
  <Application>Microsoft Office PowerPoint</Application>
  <PresentationFormat>Широкоэкранный</PresentationFormat>
  <Paragraphs>24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Calibri Light</vt:lpstr>
      <vt:lpstr>Метрополия</vt:lpstr>
      <vt:lpstr>Курсова робота ------------------------------- Створення моделі акваріуму засобами мови С++ ---------------------------------------------------------- </vt:lpstr>
      <vt:lpstr>Мета</vt:lpstr>
      <vt:lpstr>Функціональні Вимоги</vt:lpstr>
      <vt:lpstr>Структура програми</vt:lpstr>
      <vt:lpstr>Моделювання поведінки</vt:lpstr>
      <vt:lpstr>Поведінка хижої риби</vt:lpstr>
      <vt:lpstr>Поведінка мирної риби</vt:lpstr>
      <vt:lpstr>Інтерфейс програми</vt:lpstr>
      <vt:lpstr>Презентация PowerPoint</vt:lpstr>
      <vt:lpstr>Висновки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 робота ----------------------</dc:title>
  <dc:creator>Roman</dc:creator>
  <cp:lastModifiedBy>Roman</cp:lastModifiedBy>
  <cp:revision>14</cp:revision>
  <dcterms:created xsi:type="dcterms:W3CDTF">2017-06-07T20:31:58Z</dcterms:created>
  <dcterms:modified xsi:type="dcterms:W3CDTF">2017-06-13T19:14:37Z</dcterms:modified>
</cp:coreProperties>
</file>